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57" r:id="rId4"/>
    <p:sldId id="271" r:id="rId5"/>
    <p:sldId id="272" r:id="rId6"/>
    <p:sldId id="273" r:id="rId7"/>
    <p:sldId id="274" r:id="rId8"/>
    <p:sldId id="275" r:id="rId9"/>
    <p:sldId id="258" r:id="rId10"/>
    <p:sldId id="279" r:id="rId11"/>
    <p:sldId id="290" r:id="rId12"/>
    <p:sldId id="291" r:id="rId13"/>
    <p:sldId id="276" r:id="rId14"/>
    <p:sldId id="286" r:id="rId15"/>
    <p:sldId id="287" r:id="rId16"/>
    <p:sldId id="289" r:id="rId17"/>
    <p:sldId id="283" r:id="rId18"/>
    <p:sldId id="284" r:id="rId19"/>
    <p:sldId id="26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B99088-7DA8-421E-8549-EFCE5E63A36E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2C5654-057A-4C5B-8B8E-F0A64274AB70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584176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Tout commence hors mur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439248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DEPISTAGE              ASSURANCE  MALADIE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CENTRE COORDINATION DEPISTAGE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MG : DEPISTEURS  PLAN CANCER 2003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22" y="2192289"/>
            <a:ext cx="7191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08012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BESOINS DE LA VILLE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363272" cy="51125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0" algn="ctr"/>
            <a:r>
              <a:rPr lang="fr-FR" b="1" dirty="0" smtClean="0">
                <a:solidFill>
                  <a:schemeClr val="accent1"/>
                </a:solidFill>
              </a:rPr>
              <a:t>PROPOSITION</a:t>
            </a:r>
          </a:p>
          <a:p>
            <a:pPr marL="0" algn="ctr"/>
            <a:endParaRPr lang="fr-FR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SITES </a:t>
            </a:r>
            <a:r>
              <a:rPr lang="fr-FR" dirty="0"/>
              <a:t>dédiés : </a:t>
            </a:r>
            <a:r>
              <a:rPr lang="fr-FR" dirty="0" err="1"/>
              <a:t>antibioclick</a:t>
            </a:r>
            <a:r>
              <a:rPr lang="fr-FR" dirty="0"/>
              <a:t>, CRAT(centre de références des agents </a:t>
            </a:r>
            <a:r>
              <a:rPr lang="fr-FR" dirty="0" err="1"/>
              <a:t>teratogènes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FORMATIONS dans le cadre de l’OGDPC savoir-faire pas que soins 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INFORMATIONS sur SITES HOPITAUX de PROXIMITE (aide  développement sites web manque de temps)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DEVELOPPER HOT-LINE CANCER : timide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ECOUTER LA VILLE : grille SEGA, médico-social, comorbidités. Développer un lieu dématérialisé de dépôt d’information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4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188640"/>
            <a:ext cx="7086600" cy="151216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L’HOPITAL VEUT PARLER A LA VILLE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8075240" cy="4536504"/>
          </a:xfrm>
        </p:spPr>
        <p:txBody>
          <a:bodyPr>
            <a:normAutofit/>
          </a:bodyPr>
          <a:lstStyle/>
          <a:p>
            <a:r>
              <a:rPr lang="fr-FR" dirty="0" smtClean="0"/>
              <a:t>A QUI</a:t>
            </a:r>
          </a:p>
          <a:p>
            <a:r>
              <a:rPr lang="fr-FR" dirty="0" smtClean="0"/>
              <a:t>MEDECINS DIFFERENTS</a:t>
            </a:r>
          </a:p>
          <a:p>
            <a:r>
              <a:rPr lang="fr-FR" dirty="0" smtClean="0"/>
              <a:t>ORGANISES ?</a:t>
            </a:r>
          </a:p>
          <a:p>
            <a:endParaRPr lang="fr-FR" dirty="0" smtClean="0"/>
          </a:p>
          <a:p>
            <a:r>
              <a:rPr lang="fr-FR" dirty="0" smtClean="0"/>
              <a:t>ET LES PHARMACIENS</a:t>
            </a:r>
          </a:p>
          <a:p>
            <a:endParaRPr lang="fr-FR" dirty="0" smtClean="0"/>
          </a:p>
          <a:p>
            <a:r>
              <a:rPr lang="fr-FR" dirty="0" smtClean="0"/>
              <a:t>ET LES IDE</a:t>
            </a:r>
            <a:endParaRPr lang="fr-FR" dirty="0"/>
          </a:p>
        </p:txBody>
      </p:sp>
      <p:pic>
        <p:nvPicPr>
          <p:cNvPr id="8194" name="Picture 2" descr="C:\Users\martine\AppData\Local\Microsoft\Windows\INetCache\IE\UYU8R0DQ\fou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93356"/>
            <a:ext cx="4095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72819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LE MARQUIS parle         a la </a:t>
            </a:r>
            <a:r>
              <a:rPr lang="fr-FR" dirty="0" err="1" smtClean="0">
                <a:solidFill>
                  <a:srgbClr val="0070C0"/>
                </a:solidFill>
              </a:rPr>
              <a:t>villE</a:t>
            </a:r>
            <a:r>
              <a:rPr lang="fr-FR" dirty="0" smtClean="0">
                <a:solidFill>
                  <a:srgbClr val="0070C0"/>
                </a:solidFill>
              </a:rPr>
              <a:t>  </a:t>
            </a:r>
            <a:r>
              <a:rPr lang="fr-FR" sz="2400" dirty="0" smtClean="0">
                <a:solidFill>
                  <a:srgbClr val="0070C0"/>
                </a:solidFill>
              </a:rPr>
              <a:t>J.SICARD </a:t>
            </a:r>
            <a:r>
              <a:rPr lang="fr-FR" sz="2400" dirty="0" err="1" smtClean="0">
                <a:solidFill>
                  <a:srgbClr val="0070C0"/>
                </a:solidFill>
              </a:rPr>
              <a:t>comup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4824536"/>
          </a:xfrm>
        </p:spPr>
        <p:txBody>
          <a:bodyPr/>
          <a:lstStyle/>
          <a:p>
            <a:r>
              <a:rPr lang="fr-FR" dirty="0" smtClean="0"/>
              <a:t>Parcours de soins optimisés pour patients sous TCO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Temps pharmacien : appel  hôpital officine et fiche OMEDIT Bretagne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Temps infirmier : consultation, suivi téléphonique,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Appel du MG et envoi fiche OMEDIT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Liens vers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Financement ARS de Bretagne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9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0" y="418680"/>
            <a:ext cx="4515480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LES MALADES NOUS PARLENT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nouvelles technologies ne remplaceront pas le lien humain</a:t>
            </a:r>
          </a:p>
          <a:p>
            <a:r>
              <a:rPr lang="fr-FR" dirty="0"/>
              <a:t>Témoignage de malades traités par thérapies orales: sentiment solitude, abandon et </a:t>
            </a:r>
            <a:r>
              <a:rPr lang="fr-FR" dirty="0" smtClean="0"/>
              <a:t>d’isolement</a:t>
            </a:r>
            <a:endParaRPr lang="fr-FR" dirty="0"/>
          </a:p>
          <a:p>
            <a:endParaRPr lang="fr-FR" dirty="0" smtClean="0"/>
          </a:p>
          <a:p>
            <a:pPr marL="137160" indent="0" algn="ctr">
              <a:buNone/>
            </a:pPr>
            <a:r>
              <a:rPr lang="fr-FR" dirty="0" smtClean="0"/>
              <a:t> </a:t>
            </a:r>
            <a:r>
              <a:rPr lang="fr-FR" dirty="0"/>
              <a:t>TEMOIGNAGE MEMBRE DU COMUP PRESIDENTE D’ENSEMBLE CONTRE LE GIST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2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LE PATIENT RESPONSABLE MALGRE LUI </a:t>
            </a:r>
            <a:r>
              <a:rPr lang="fr-FR" sz="2200" dirty="0" smtClean="0">
                <a:solidFill>
                  <a:schemeClr val="accent2"/>
                </a:solidFill>
              </a:rPr>
              <a:t>26.03.2015 </a:t>
            </a:r>
            <a:r>
              <a:rPr lang="fr-FR" sz="2200" dirty="0" err="1" smtClean="0">
                <a:solidFill>
                  <a:schemeClr val="accent2"/>
                </a:solidFill>
              </a:rPr>
              <a:t>E.Lecointe</a:t>
            </a:r>
            <a:endParaRPr lang="fr-FR" sz="2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Autonomie thérapeutique non choisie/non préparée</a:t>
            </a:r>
          </a:p>
          <a:p>
            <a:r>
              <a:rPr lang="fr-FR" dirty="0" smtClean="0"/>
              <a:t>Faible distance du diagnostic. Responsabilité thérapeutique lourde à gérer</a:t>
            </a:r>
          </a:p>
          <a:p>
            <a:pPr marL="137160" indent="0">
              <a:buNone/>
            </a:pPr>
            <a:r>
              <a:rPr lang="fr-FR" dirty="0" smtClean="0"/>
              <a:t>Limites de l’autonomie thérapeutique :</a:t>
            </a:r>
          </a:p>
          <a:p>
            <a:r>
              <a:rPr lang="fr-FR" dirty="0" smtClean="0"/>
              <a:t>L’acceptation des contraintes déclinent avec le temps</a:t>
            </a:r>
          </a:p>
          <a:p>
            <a:r>
              <a:rPr lang="fr-FR" dirty="0" smtClean="0"/>
              <a:t>Le tt entrave l’accomplissement personnel</a:t>
            </a:r>
          </a:p>
          <a:p>
            <a:r>
              <a:rPr lang="fr-FR" dirty="0" smtClean="0"/>
              <a:t>L’absence de soutien médical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5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DIFFICULTE DES PATIENTS EN SOUFFRANCE </a:t>
            </a:r>
            <a:r>
              <a:rPr lang="fr-FR" sz="2200" dirty="0" smtClean="0">
                <a:solidFill>
                  <a:schemeClr val="accent2"/>
                </a:solidFill>
              </a:rPr>
              <a:t>E.LECOINTE</a:t>
            </a:r>
            <a:endParaRPr lang="fr-FR" sz="2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Faible fréquence des consultations</a:t>
            </a:r>
          </a:p>
          <a:p>
            <a:r>
              <a:rPr lang="fr-FR" dirty="0" smtClean="0"/>
              <a:t>Indisponibilité des médecins</a:t>
            </a:r>
          </a:p>
          <a:p>
            <a:r>
              <a:rPr lang="fr-FR" dirty="0" smtClean="0"/>
              <a:t>Absence de personnel formé</a:t>
            </a:r>
          </a:p>
          <a:p>
            <a:r>
              <a:rPr lang="fr-FR" dirty="0" smtClean="0"/>
              <a:t>Méconnaissance du traitement par les Mg et les pharmaciens d’officine</a:t>
            </a:r>
          </a:p>
          <a:p>
            <a:r>
              <a:rPr lang="fr-FR" dirty="0" smtClean="0"/>
              <a:t>Minimisation et banalisation des effets secondaires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2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HARMONISATION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DES PRATIQUES HORS MURS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2376" y="4553712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7170" name="Picture 2" descr="C:\Users\martine\AppData\Local\Microsoft\Windows\INetCache\IE\6XYL75GC\Coupe_d'Hygi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3020"/>
            <a:ext cx="1944216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tine\AppData\Local\Microsoft\Windows\INetCache\IE\BG8MQDB3\stetosko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8" y="3405111"/>
            <a:ext cx="2068616" cy="31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tine\AppData\Local\Microsoft\Windows\INetCache\IE\UYU8R0DQ\caducee-liberal-voiture-vda-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90" y="4231292"/>
            <a:ext cx="3182362" cy="21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AU DEBUT était le TELEPHONE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r>
              <a:rPr lang="fr-FR" dirty="0" smtClean="0"/>
              <a:t>1980 :            chirurgien, hospitalisation, malade perdu de vue pendant plusieurs mois</a:t>
            </a:r>
          </a:p>
          <a:p>
            <a:endParaRPr lang="fr-FR" dirty="0" smtClean="0"/>
          </a:p>
          <a:p>
            <a:r>
              <a:rPr lang="fr-FR" dirty="0" smtClean="0"/>
              <a:t>2016:</a:t>
            </a:r>
          </a:p>
          <a:p>
            <a:r>
              <a:rPr lang="fr-FR" dirty="0" err="1" smtClean="0"/>
              <a:t>Mammo</a:t>
            </a:r>
            <a:r>
              <a:rPr lang="fr-FR" dirty="0" smtClean="0"/>
              <a:t>           radiologue biopsie </a:t>
            </a:r>
          </a:p>
          <a:p>
            <a:endParaRPr lang="fr-FR" dirty="0" smtClean="0"/>
          </a:p>
          <a:p>
            <a:r>
              <a:rPr lang="fr-FR" dirty="0" smtClean="0"/>
              <a:t>          patiente revue           chirurgien     </a:t>
            </a:r>
          </a:p>
          <a:p>
            <a:endParaRPr lang="fr-FR" dirty="0" smtClean="0"/>
          </a:p>
          <a:p>
            <a:r>
              <a:rPr lang="fr-FR" dirty="0" smtClean="0"/>
              <a:t>       patiente opérée parcours soins revue 3 M</a:t>
            </a:r>
            <a:endParaRPr lang="fr-FR" dirty="0"/>
          </a:p>
        </p:txBody>
      </p:sp>
      <p:pic>
        <p:nvPicPr>
          <p:cNvPr id="2050" name="Picture 2" descr="C:\Users\martine\AppData\Local\Microsoft\Windows\INetCache\IE\6XYL75GC\480px-Telephone_icon_blue_gradien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8" y="536118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ine\AppData\Local\Microsoft\Windows\INetCache\IE\BG8MQDB3\aroba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17464"/>
            <a:ext cx="792088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tine\AppData\Local\Microsoft\Windows\INetCache\IE\6XYL75GC\480px-Telephone_icon_blue_gradien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tine\AppData\Local\Microsoft\Windows\INetCache\IE\BHW05DX9\250px-SMS_tes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40" y="4316339"/>
            <a:ext cx="720080" cy="8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04" y="4524931"/>
            <a:ext cx="7921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656184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PLUS FORT LE MAIL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722376" y="1844824"/>
            <a:ext cx="781006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DERMATO: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Envoi d’une photo de lésion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Malade le lendemain à l’hôpital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pic>
        <p:nvPicPr>
          <p:cNvPr id="3074" name="Picture 2" descr="C:\Users\martine\AppData\Local\Microsoft\Windows\INetCache\IE\BG8MQDB3\220px-Medical_Software_Logo,_by_Harry_Gouv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797152"/>
            <a:ext cx="2095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5119"/>
            <a:ext cx="579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5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LA VILLE PARLE A L’HOPITAL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Création d’un réseau de communication selon les habitudes de chacun</a:t>
            </a:r>
          </a:p>
          <a:p>
            <a:r>
              <a:rPr lang="fr-FR" dirty="0" smtClean="0"/>
              <a:t>PEC patients améliorée : rapide, efficace, personnalisée, rassurante, </a:t>
            </a:r>
            <a:r>
              <a:rPr lang="fr-FR" dirty="0" err="1" smtClean="0"/>
              <a:t>cadrante</a:t>
            </a:r>
            <a:endParaRPr lang="fr-FR" dirty="0" smtClean="0"/>
          </a:p>
          <a:p>
            <a:r>
              <a:rPr lang="fr-FR" dirty="0" smtClean="0"/>
              <a:t>Adaptée à tous, même aux PA et aux précaires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9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LA VILLE PARLE A AMELI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ALD, AT, DEPISTAGE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100" name="Picture 4" descr="C:\Users\martine\AppData\Local\Microsoft\Windows\INetCache\IE\BG8MQDB3\Arret_maladie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04" y="2564904"/>
            <a:ext cx="61817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L’HOPITAL PPP…PARLE A LA VILLE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martine\AppData\Local\Microsoft\Windows\INetCache\IE\BG8MQDB3\metalmarious-Mailbox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21856"/>
            <a:ext cx="4464495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2160" y="213285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RCP</a:t>
            </a:r>
          </a:p>
          <a:p>
            <a:r>
              <a:rPr lang="fr-FR" sz="2400" dirty="0" smtClean="0"/>
              <a:t>CRO</a:t>
            </a:r>
          </a:p>
          <a:p>
            <a:r>
              <a:rPr lang="fr-FR" sz="2400" dirty="0" smtClean="0"/>
              <a:t>ANA-PATH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15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MESSAGERIE SECURISEE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APICRYPT                                        MMSANTE</a:t>
            </a:r>
          </a:p>
          <a:p>
            <a:r>
              <a:rPr lang="fr-FR" dirty="0" smtClean="0"/>
              <a:t>Labo ville                                              1 </a:t>
            </a:r>
            <a:r>
              <a:rPr lang="fr-FR" dirty="0" smtClean="0"/>
              <a:t>hôpital </a:t>
            </a:r>
            <a:endParaRPr lang="fr-FR" dirty="0" smtClean="0"/>
          </a:p>
          <a:p>
            <a:r>
              <a:rPr lang="fr-FR" dirty="0" smtClean="0"/>
              <a:t>Médecins </a:t>
            </a:r>
            <a:r>
              <a:rPr lang="fr-FR" dirty="0" smtClean="0"/>
              <a:t>spé                                     L’AP-HP …</a:t>
            </a:r>
            <a:endParaRPr lang="fr-FR" dirty="0" smtClean="0"/>
          </a:p>
          <a:p>
            <a:r>
              <a:rPr lang="fr-FR" dirty="0" smtClean="0"/>
              <a:t>Centre coordination  </a:t>
            </a:r>
            <a:r>
              <a:rPr lang="fr-FR" dirty="0" smtClean="0"/>
              <a:t>                         arrive                                                       </a:t>
            </a:r>
            <a:endParaRPr lang="fr-FR" dirty="0"/>
          </a:p>
        </p:txBody>
      </p:sp>
      <p:pic>
        <p:nvPicPr>
          <p:cNvPr id="6146" name="Picture 2" descr="C:\Users\martine\AppData\Local\Microsoft\Windows\INetCache\IE\BHW05DX9\logo-textsecure1-280x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24125"/>
            <a:ext cx="2667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 CONTENU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72608"/>
          </a:xfrm>
        </p:spPr>
        <p:txBody>
          <a:bodyPr/>
          <a:lstStyle/>
          <a:p>
            <a:r>
              <a:rPr lang="fr-FR" dirty="0" smtClean="0"/>
              <a:t>PPS trop rares</a:t>
            </a:r>
          </a:p>
          <a:p>
            <a:r>
              <a:rPr lang="fr-FR" dirty="0" smtClean="0"/>
              <a:t>Compte –rendus tardifs donc décalés</a:t>
            </a:r>
          </a:p>
          <a:p>
            <a:r>
              <a:rPr lang="fr-FR" dirty="0" smtClean="0"/>
              <a:t>Carnet de suivi </a:t>
            </a:r>
            <a:r>
              <a:rPr lang="fr-FR" dirty="0" smtClean="0"/>
              <a:t>abandonné</a:t>
            </a:r>
            <a:endParaRPr lang="fr-FR" dirty="0" smtClean="0"/>
          </a:p>
          <a:p>
            <a:r>
              <a:rPr lang="fr-FR" dirty="0" smtClean="0"/>
              <a:t>CR inappropriés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493244" cy="297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 rot="615726">
            <a:off x="1273932" y="494116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BRCA1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1929701">
            <a:off x="7956376" y="46531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BAFR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52320" y="580526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EML4-ALK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188640"/>
            <a:ext cx="8183880" cy="93610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BESOINS DE LA VILLE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468344" y="1556792"/>
            <a:ext cx="8183880" cy="4824536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1"/>
                </a:solidFill>
              </a:rPr>
              <a:t>EXISTANT DANS MON 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FORMATIONS : 10 sujets proposés par OGDPC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7 Soins PALLIATIFS en présentiel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E_learning</a:t>
            </a:r>
            <a:r>
              <a:rPr lang="fr-FR" sz="2400" dirty="0" smtClean="0"/>
              <a:t> : dépistage cancer du col, bouche et ORL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Supports </a:t>
            </a:r>
            <a:r>
              <a:rPr lang="fr-FR" sz="2400" dirty="0" err="1" smtClean="0"/>
              <a:t>INCa</a:t>
            </a: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INFORMATIONS : guide ALD ne sont plus envoyés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INCa</a:t>
            </a:r>
            <a:r>
              <a:rPr lang="fr-FR" sz="2400" dirty="0" smtClean="0"/>
              <a:t> peu connu par MG, Plans Cancers INCONNUS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HAS pas utilisable en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7476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544</TotalTime>
  <Words>454</Words>
  <Application>Microsoft Office PowerPoint</Application>
  <PresentationFormat>Affichage à l'écran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Apex</vt:lpstr>
      <vt:lpstr>Tout commence hors mur</vt:lpstr>
      <vt:lpstr>AU DEBUT était le TELEPHONE</vt:lpstr>
      <vt:lpstr>PLUS FORT LE MAIL</vt:lpstr>
      <vt:lpstr>LA VILLE PARLE A L’HOPITAL</vt:lpstr>
      <vt:lpstr>LA VILLE PARLE A AMELI ALD, AT, DEPISTAGE </vt:lpstr>
      <vt:lpstr>L’HOPITAL PPP…PARLE A LA VILLE</vt:lpstr>
      <vt:lpstr>MESSAGERIE SECURISEE</vt:lpstr>
      <vt:lpstr>LE CONTENU</vt:lpstr>
      <vt:lpstr>BESOINS DE LA VILLE</vt:lpstr>
      <vt:lpstr>BESOINS DE LA VILLE</vt:lpstr>
      <vt:lpstr>Présentation PowerPoint</vt:lpstr>
      <vt:lpstr>Présentation PowerPoint</vt:lpstr>
      <vt:lpstr>L’HOPITAL VEUT PARLER A LA VILLE</vt:lpstr>
      <vt:lpstr> LE MARQUIS parle         a la villE  J.SICARD comup</vt:lpstr>
      <vt:lpstr>Présentation PowerPoint</vt:lpstr>
      <vt:lpstr>LES MALADES NOUS PARLENT</vt:lpstr>
      <vt:lpstr>LE PATIENT RESPONSABLE MALGRE LUI 26.03.2015 E.Lecointe</vt:lpstr>
      <vt:lpstr>DIFFICULTE DES PATIENTS EN SOUFFRANCE E.LECOINTE</vt:lpstr>
      <vt:lpstr>HARMONISATION DES PRATIQUES HORS MURS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NOSTALGIE</dc:title>
  <dc:creator>martine</dc:creator>
  <cp:lastModifiedBy>martine</cp:lastModifiedBy>
  <cp:revision>40</cp:revision>
  <dcterms:created xsi:type="dcterms:W3CDTF">2016-06-16T11:02:01Z</dcterms:created>
  <dcterms:modified xsi:type="dcterms:W3CDTF">2016-06-21T19:55:39Z</dcterms:modified>
</cp:coreProperties>
</file>